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10" roundtripDataSignature="AMtx7mgLYojtHseZSz+Q+Vj4r9RrXE07Z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customschemas.google.com/relationships/presentationmetadata" Target="meta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4" name="Google Shape;74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5" name="Google Shape;7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cfe91eab36_0_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1" name="Google Shape;81;g2cfe91eab36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Google Shape;82;g2cfe91eab36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cfe91eab36_0_9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g2cfe91eab36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3" name="Google Shape;93;g2cfe91eab36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cfe91eab36_0_20:notes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1" name="Google Shape;111;g2cfe91eab36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12" name="Google Shape;112;g2cfe91eab36_0_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543800" y="6118225"/>
            <a:ext cx="968375" cy="43497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/>
          <p:nvPr/>
        </p:nvSpPr>
        <p:spPr>
          <a:xfrm>
            <a:off x="0" y="-76200"/>
            <a:ext cx="9144000" cy="2895600"/>
          </a:xfrm>
          <a:prstGeom prst="rect">
            <a:avLst/>
          </a:prstGeom>
          <a:gradFill>
            <a:gsLst>
              <a:gs pos="0">
                <a:srgbClr val="333333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"/>
          <p:cNvSpPr/>
          <p:nvPr/>
        </p:nvSpPr>
        <p:spPr>
          <a:xfrm>
            <a:off x="609600" y="6172200"/>
            <a:ext cx="4664075" cy="274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Boston University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School/college name here</a:t>
            </a:r>
            <a:endParaRPr/>
          </a:p>
        </p:txBody>
      </p:sp>
      <p:sp>
        <p:nvSpPr>
          <p:cNvPr id="22" name="Google Shape;22;p4"/>
          <p:cNvSpPr txBox="1"/>
          <p:nvPr>
            <p:ph idx="1" type="subTitle"/>
          </p:nvPr>
        </p:nvSpPr>
        <p:spPr>
          <a:xfrm>
            <a:off x="685800" y="3200400"/>
            <a:ext cx="7772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360"/>
              </a:spcBef>
              <a:spcAft>
                <a:spcPts val="0"/>
              </a:spcAft>
              <a:buSzPts val="1800"/>
              <a:buFont typeface="Noto Sans Symbols"/>
              <a:buNone/>
              <a:defRPr sz="1800">
                <a:solidFill>
                  <a:srgbClr val="CCCCCC"/>
                </a:solidFill>
              </a:defRPr>
            </a:lvl1pPr>
            <a:lvl2pPr lvl="1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type="ctrTitle"/>
          </p:nvPr>
        </p:nvSpPr>
        <p:spPr>
          <a:xfrm>
            <a:off x="685800" y="16002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>
  <p:cSld name="Vertical Title and 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/>
        </p:nvSpPr>
        <p:spPr>
          <a:xfrm>
            <a:off x="6477000" y="730250"/>
            <a:ext cx="2303463" cy="4984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Click to edit Master title style</a:t>
            </a:r>
            <a:endParaRPr/>
          </a:p>
        </p:txBody>
      </p:sp>
      <p:sp>
        <p:nvSpPr>
          <p:cNvPr id="69" name="Google Shape;69;p13"/>
          <p:cNvSpPr txBox="1"/>
          <p:nvPr>
            <p:ph idx="1" type="body"/>
          </p:nvPr>
        </p:nvSpPr>
        <p:spPr>
          <a:xfrm>
            <a:off x="609599" y="729512"/>
            <a:ext cx="5638801" cy="4985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609600" y="1828800"/>
            <a:ext cx="79248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" type="body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6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609600" y="1828800"/>
            <a:ext cx="38862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idx="2" type="body"/>
          </p:nvPr>
        </p:nvSpPr>
        <p:spPr>
          <a:xfrm>
            <a:off x="4648200" y="1828800"/>
            <a:ext cx="38862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7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" type="body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8"/>
          <p:cNvSpPr txBox="1"/>
          <p:nvPr>
            <p:ph idx="2" type="body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8"/>
          <p:cNvSpPr txBox="1"/>
          <p:nvPr>
            <p:ph idx="3" type="body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8"/>
          <p:cNvSpPr txBox="1"/>
          <p:nvPr>
            <p:ph idx="4" type="body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9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0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SzPts val="3200"/>
              <a:buChar char="▪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SzPts val="2400"/>
              <a:buChar char="▪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SzPts val="2000"/>
              <a:buChar char="▪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8" name="Google Shape;58;p11"/>
          <p:cNvSpPr txBox="1"/>
          <p:nvPr>
            <p:ph idx="2" type="body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11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2"/>
          <p:cNvSpPr/>
          <p:nvPr>
            <p:ph idx="2" type="pic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2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2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/>
          <p:nvPr/>
        </p:nvSpPr>
        <p:spPr>
          <a:xfrm>
            <a:off x="0" y="-42863"/>
            <a:ext cx="9144000" cy="347663"/>
          </a:xfrm>
          <a:prstGeom prst="rect">
            <a:avLst/>
          </a:prstGeom>
          <a:gradFill>
            <a:gsLst>
              <a:gs pos="0">
                <a:srgbClr val="333333"/>
              </a:gs>
              <a:gs pos="100000">
                <a:schemeClr val="dk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3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" type="body"/>
          </p:nvPr>
        </p:nvSpPr>
        <p:spPr>
          <a:xfrm>
            <a:off x="609600" y="1828800"/>
            <a:ext cx="79248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2675B4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2675B4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3"/>
          <p:cNvSpPr txBox="1"/>
          <p:nvPr/>
        </p:nvSpPr>
        <p:spPr>
          <a:xfrm>
            <a:off x="609600" y="1524000"/>
            <a:ext cx="7924800" cy="274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Boston University</a:t>
            </a:r>
            <a:r>
              <a:rPr b="0" i="0" lang="en-US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Slideshow Title Goes Here</a:t>
            </a:r>
            <a:endParaRPr/>
          </a:p>
        </p:txBody>
      </p:sp>
      <p:pic>
        <p:nvPicPr>
          <p:cNvPr id="15" name="Google Shape;15;p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543800" y="6118225"/>
            <a:ext cx="968375" cy="43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baseline="30000" i="0" sz="1200" u="none" cap="none" strike="noStrike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3"/>
          <p:cNvSpPr/>
          <p:nvPr/>
        </p:nvSpPr>
        <p:spPr>
          <a:xfrm>
            <a:off x="609600" y="6172200"/>
            <a:ext cx="4664075" cy="2746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Boston University</a:t>
            </a:r>
            <a:r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School/college name here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0" Type="http://schemas.openxmlformats.org/officeDocument/2006/relationships/image" Target="../media/image3.png"/><Relationship Id="rId9" Type="http://schemas.openxmlformats.org/officeDocument/2006/relationships/image" Target="../media/image7.png"/><Relationship Id="rId5" Type="http://schemas.openxmlformats.org/officeDocument/2006/relationships/image" Target="../media/image6.png"/><Relationship Id="rId6" Type="http://schemas.openxmlformats.org/officeDocument/2006/relationships/image" Target="../media/image10.jpg"/><Relationship Id="rId7" Type="http://schemas.openxmlformats.org/officeDocument/2006/relationships/image" Target="../media/image8.png"/><Relationship Id="rId8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"/>
          <p:cNvSpPr txBox="1"/>
          <p:nvPr>
            <p:ph type="ctrTitle"/>
          </p:nvPr>
        </p:nvSpPr>
        <p:spPr>
          <a:xfrm>
            <a:off x="685800" y="16002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BUilding in a Day: Comparing Structure from Motion Across Scenes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"/>
          <p:cNvSpPr txBox="1"/>
          <p:nvPr>
            <p:ph idx="1" type="subTitle"/>
          </p:nvPr>
        </p:nvSpPr>
        <p:spPr>
          <a:xfrm>
            <a:off x="685800" y="3200400"/>
            <a:ext cx="77724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800">
                <a:solidFill>
                  <a:srgbClr val="595959"/>
                </a:solidFill>
              </a:rPr>
              <a:t>Noah Markowitz and Kanghyun Lee</a:t>
            </a:r>
            <a:endParaRPr sz="2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800">
                <a:solidFill>
                  <a:srgbClr val="595959"/>
                </a:solidFill>
              </a:rPr>
              <a:t>CS585 Spring 2024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cfe91eab36_0_0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BUilding in a Day</a:t>
            </a:r>
            <a:endParaRPr/>
          </a:p>
        </p:txBody>
      </p:sp>
      <p:sp>
        <p:nvSpPr>
          <p:cNvPr id="85" name="Google Shape;85;g2cfe91eab36_0_0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2/3/08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6" name="Google Shape;86;g2cfe91eab36_0_0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Editing</a:t>
            </a:r>
            <a:r>
              <a:rPr lang="en-US"/>
              <a:t> this Template</a:t>
            </a:r>
            <a:endParaRPr/>
          </a:p>
        </p:txBody>
      </p:sp>
      <p:sp>
        <p:nvSpPr>
          <p:cNvPr id="87" name="Google Shape;87;g2cfe91eab36_0_0"/>
          <p:cNvSpPr txBox="1"/>
          <p:nvPr>
            <p:ph idx="1" type="body"/>
          </p:nvPr>
        </p:nvSpPr>
        <p:spPr>
          <a:xfrm>
            <a:off x="609600" y="1828800"/>
            <a:ext cx="79248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100"/>
              </a:buClr>
              <a:buSzPts val="1800"/>
              <a:buFont typeface="Noto Sans Symbols"/>
              <a:buChar char="▪"/>
            </a:pPr>
            <a:r>
              <a:rPr lang="en-US" sz="1800"/>
              <a:t>Camera</a:t>
            </a:r>
            <a:r>
              <a:rPr lang="en-US"/>
              <a:t> </a:t>
            </a:r>
            <a:r>
              <a:rPr lang="en-US" sz="1800"/>
              <a:t>Calibration</a:t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100"/>
              </a:buClr>
              <a:buSzPts val="1800"/>
              <a:buChar char="▪"/>
            </a:pPr>
            <a:r>
              <a:rPr lang="en-US" sz="1800"/>
              <a:t>Data Collection (Taking Photos Ourselves!)</a:t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100"/>
              </a:buClr>
              <a:buSzPts val="1800"/>
              <a:buChar char="▪"/>
            </a:pPr>
            <a:r>
              <a:rPr lang="en-US" sz="1800"/>
              <a:t>Feature Detection</a:t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100"/>
              </a:buClr>
              <a:buSzPts val="1800"/>
              <a:buChar char="▪"/>
            </a:pPr>
            <a:r>
              <a:rPr lang="en-US" sz="1800"/>
              <a:t>Feature Matching</a:t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100"/>
              </a:buClr>
              <a:buSzPts val="1800"/>
              <a:buChar char="▪"/>
            </a:pPr>
            <a:r>
              <a:rPr lang="en-US" sz="1800"/>
              <a:t>Creating Tracks</a:t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100"/>
              </a:buClr>
              <a:buSzPts val="1800"/>
              <a:buChar char="▪"/>
            </a:pPr>
            <a:r>
              <a:rPr lang="en-US" sz="1800"/>
              <a:t>Bundle Adjustment</a:t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100"/>
              </a:buClr>
              <a:buSzPts val="1800"/>
              <a:buChar char="▪"/>
            </a:pPr>
            <a:r>
              <a:rPr lang="en-US" sz="1800"/>
              <a:t>Undistorting Images</a:t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100"/>
              </a:buClr>
              <a:buSzPts val="1800"/>
              <a:buChar char="▪"/>
            </a:pPr>
            <a:r>
              <a:rPr lang="en-US" sz="1800"/>
              <a:t>Computing Depthmaps</a:t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100"/>
              </a:buClr>
              <a:buSzPts val="1800"/>
              <a:buChar char="▪"/>
            </a:pPr>
            <a:r>
              <a:rPr lang="en-US" sz="1800"/>
              <a:t>Dense Pointcloud Reconstruction</a:t>
            </a:r>
            <a:endParaRPr sz="1800"/>
          </a:p>
        </p:txBody>
      </p:sp>
      <p:sp>
        <p:nvSpPr>
          <p:cNvPr id="88" name="Google Shape;88;g2cfe91eab36_0_0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g2cfe91eab36_0_0"/>
          <p:cNvSpPr/>
          <p:nvPr/>
        </p:nvSpPr>
        <p:spPr>
          <a:xfrm>
            <a:off x="2044675" y="6222100"/>
            <a:ext cx="1839300" cy="234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cfe91eab36_0_9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BUilding in a Day</a:t>
            </a:r>
            <a:endParaRPr/>
          </a:p>
        </p:txBody>
      </p:sp>
      <p:sp>
        <p:nvSpPr>
          <p:cNvPr id="96" name="Google Shape;96;g2cfe91eab36_0_9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2/3/08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7" name="Google Shape;97;g2cfe91eab36_0_9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Results</a:t>
            </a:r>
            <a:endParaRPr/>
          </a:p>
        </p:txBody>
      </p:sp>
      <p:sp>
        <p:nvSpPr>
          <p:cNvPr id="98" name="Google Shape;98;g2cfe91eab36_0_9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g2cfe91eab36_0_9"/>
          <p:cNvSpPr/>
          <p:nvPr/>
        </p:nvSpPr>
        <p:spPr>
          <a:xfrm>
            <a:off x="2044675" y="6222100"/>
            <a:ext cx="1839300" cy="234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0" name="Google Shape;100;g2cfe91eab36_0_9"/>
          <p:cNvSpPr txBox="1"/>
          <p:nvPr>
            <p:ph idx="1" type="body"/>
          </p:nvPr>
        </p:nvSpPr>
        <p:spPr>
          <a:xfrm>
            <a:off x="609600" y="1828800"/>
            <a:ext cx="79248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 sz="1800"/>
              <a:t>Buildings</a:t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 sz="1800"/>
              <a:t>Geographic Scenery</a:t>
            </a:r>
            <a:endParaRPr sz="1800"/>
          </a:p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 sz="1800"/>
              <a:t>Human (NeRFs)</a:t>
            </a:r>
            <a:endParaRPr sz="1800"/>
          </a:p>
          <a:p>
            <a:pPr indent="-171450" lvl="1" marL="742950" rtl="0" algn="l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101" name="Google Shape;101;g2cfe91eab36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83975" y="761989"/>
            <a:ext cx="2119800" cy="1721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g2cfe91eab36_0_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03775" y="761999"/>
            <a:ext cx="2119800" cy="172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g2cfe91eab36_0_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01675" y="4374825"/>
            <a:ext cx="1587548" cy="172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g2cfe91eab36_0_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889225" y="4374850"/>
            <a:ext cx="1746427" cy="17489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g2cfe91eab36_0_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66026" y="4395327"/>
            <a:ext cx="1643003" cy="1309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g2cfe91eab36_0_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909025" y="4384701"/>
            <a:ext cx="1638325" cy="133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g2cfe91eab36_0_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965089" y="2634275"/>
            <a:ext cx="1957584" cy="1589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g2cfe91eab36_0_9"/>
          <p:cNvPicPr preferRelativeResize="0"/>
          <p:nvPr/>
        </p:nvPicPr>
        <p:blipFill rotWithShape="1">
          <a:blip r:embed="rId10">
            <a:alphaModFix/>
          </a:blip>
          <a:srcRect b="0" l="24202" r="0" t="0"/>
          <a:stretch/>
        </p:blipFill>
        <p:spPr>
          <a:xfrm>
            <a:off x="6190463" y="2634277"/>
            <a:ext cx="1746427" cy="1589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fe91eab36_0_20"/>
          <p:cNvSpPr txBox="1"/>
          <p:nvPr>
            <p:ph idx="11" type="ftr"/>
          </p:nvPr>
        </p:nvSpPr>
        <p:spPr>
          <a:xfrm>
            <a:off x="609600" y="0"/>
            <a:ext cx="51054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BUilding in a Day</a:t>
            </a:r>
            <a:endParaRPr/>
          </a:p>
        </p:txBody>
      </p:sp>
      <p:sp>
        <p:nvSpPr>
          <p:cNvPr id="115" name="Google Shape;115;g2cfe91eab36_0_20"/>
          <p:cNvSpPr txBox="1"/>
          <p:nvPr>
            <p:ph idx="10" type="dt"/>
          </p:nvPr>
        </p:nvSpPr>
        <p:spPr>
          <a:xfrm>
            <a:off x="8001000" y="76200"/>
            <a:ext cx="1066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2/3/08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6" name="Google Shape;116;g2cfe91eab36_0_20"/>
          <p:cNvSpPr txBox="1"/>
          <p:nvPr>
            <p:ph type="title"/>
          </p:nvPr>
        </p:nvSpPr>
        <p:spPr>
          <a:xfrm>
            <a:off x="609600" y="762000"/>
            <a:ext cx="79248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/>
              <a:t>Conclusions and Future Work</a:t>
            </a:r>
            <a:endParaRPr/>
          </a:p>
        </p:txBody>
      </p:sp>
      <p:sp>
        <p:nvSpPr>
          <p:cNvPr id="117" name="Google Shape;117;g2cfe91eab36_0_20"/>
          <p:cNvSpPr txBox="1"/>
          <p:nvPr>
            <p:ph idx="1" type="body"/>
          </p:nvPr>
        </p:nvSpPr>
        <p:spPr>
          <a:xfrm>
            <a:off x="609600" y="1828800"/>
            <a:ext cx="79248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 sz="1800"/>
              <a:t>Conclusions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/>
              <a:t>SfM great for: Large Structures, Sparse Image Availability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/>
              <a:t>SfM limits: Smaller size structures noisy</a:t>
            </a:r>
            <a:br>
              <a:rPr lang="en-US"/>
            </a:br>
            <a:endParaRPr/>
          </a:p>
          <a:p>
            <a:pPr indent="-342900" lvl="0" marL="342900" rtl="0" algn="l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 sz="1800"/>
              <a:t>Future Work</a:t>
            </a:r>
            <a:endParaRPr/>
          </a:p>
          <a:p>
            <a:pPr indent="-285750" lvl="1" marL="742950" rtl="0" algn="l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Char char="▪"/>
            </a:pPr>
            <a:r>
              <a:rPr lang="en-US"/>
              <a:t>Multiperspective Aerial Photography of landscapes and cityscapes</a:t>
            </a:r>
            <a:endParaRPr/>
          </a:p>
          <a:p>
            <a:pPr indent="-171450" lvl="1" marL="742950" rtl="0" algn="l">
              <a:spcBef>
                <a:spcPts val="360"/>
              </a:spcBef>
              <a:spcAft>
                <a:spcPts val="0"/>
              </a:spcAft>
              <a:buClr>
                <a:srgbClr val="CC0000"/>
              </a:buClr>
              <a:buSzPts val="18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118" name="Google Shape;118;g2cfe91eab36_0_20"/>
          <p:cNvSpPr/>
          <p:nvPr/>
        </p:nvSpPr>
        <p:spPr>
          <a:xfrm>
            <a:off x="-2060575" y="-676275"/>
            <a:ext cx="184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g2cfe91eab36_0_20"/>
          <p:cNvSpPr/>
          <p:nvPr/>
        </p:nvSpPr>
        <p:spPr>
          <a:xfrm>
            <a:off x="2044675" y="6222100"/>
            <a:ext cx="1839300" cy="234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2008-01-28T19:49:47Z</dcterms:created>
  <dc:creator>user</dc:creator>
</cp:coreProperties>
</file>